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рассказа Виталия Бианки «Купание медвежат»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высшей квалификационной категории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Ю. Иванова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-fotki.yandex.ru/get/94189/200418627.190/0_18428e_55d4ef4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00" y="1600200"/>
            <a:ext cx="5757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077200" y="5715000"/>
            <a:ext cx="6858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a-webdesign.com/images/mountain-goat-png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95" y="1600200"/>
            <a:ext cx="54680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924800" y="5181600"/>
            <a:ext cx="990600" cy="1066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hitel-slovesnosti.ru/993/pisateli_20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72f97744d30d3ee4fe72dbf041e29321_i-1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auction.ru/offer_images/2018/01/21/01/big/H/Hgz6ZV4r4Ox/plakat_zhizn_dikikh_zhivotnykh_kupanie_medvedej_khudozhnik_fedotov_v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78a/000a5441-0db1058c/hello_html_7973aa0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55"/>
            <a:ext cx="403860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467600" y="4419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remove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0.liveinternet.ru/images/attach/d/1/135/388/135388750_4150500_bug_PNG399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1380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781800" y="3810000"/>
            <a:ext cx="838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ngimg.com/uploads/frog/frog_PNG357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1836"/>
            <a:ext cx="56265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391400" y="4495800"/>
            <a:ext cx="67350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4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originals/10/0f/4f/100f4f8112c2dc4de5b7daa07c6acb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5253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62800" y="5257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oollady.ru/pic/0002/zmei/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7638"/>
            <a:ext cx="4858512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477000" y="5486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Чтение рассказа Виталия Бианки «Купание медвежат»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lenovo</cp:lastModifiedBy>
  <cp:revision>6</cp:revision>
  <dcterms:created xsi:type="dcterms:W3CDTF">2013-10-20T14:43:13Z</dcterms:created>
  <dcterms:modified xsi:type="dcterms:W3CDTF">2019-10-01T17:24:04Z</dcterms:modified>
</cp:coreProperties>
</file>